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286808" cy="4853006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тілі мен қазақ әдебиеті сабақтарын қашықтықта ұйымдастыру</a:t>
            </a:r>
          </a:p>
          <a:p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 мұғалімі: Жусупбекова А.К.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1026" name="Picture 2" descr="C:\Users\User\Downloads\local_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3381377" cy="253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Қашықтықтан оқыту – заман талабы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6915176" cy="356712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 алушыларға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жүйелі жұмыс ұйымдастыру.</a:t>
            </a:r>
          </a:p>
          <a:p>
            <a:pPr algn="l">
              <a:buFont typeface="Arial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материалдардың қолжетімділігін қамтамасыз ету.</a:t>
            </a:r>
          </a:p>
          <a:p>
            <a:pPr algn="l">
              <a:buFont typeface="Arial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Тапсырмалар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көлемін анықтау.</a:t>
            </a:r>
          </a:p>
          <a:p>
            <a:pPr algn="l">
              <a:buFont typeface="Arial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</a:p>
          <a:p>
            <a:pPr algn="l">
              <a:buFont typeface="Arial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1bef6cc-73bb-4e83-95f3-6d7a794dbc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428892" cy="4071966"/>
          </a:xfrm>
          <a:prstGeom prst="rect">
            <a:avLst/>
          </a:prstGeom>
          <a:noFill/>
        </p:spPr>
      </p:pic>
      <p:pic>
        <p:nvPicPr>
          <p:cNvPr id="1028" name="Picture 4" descr="C:\Users\User\Desktop\b5d8d550-9678-45bf-9126-d50636f198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357454" cy="39290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14546" y="35716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Жаңа сабақты түсіндіру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User\Desktop\1d98dc06-7e5b-4eac-81af-7aa6753090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2428892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b364fe5b-4a13-464c-bc45-23d422a725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143140" cy="4143404"/>
          </a:xfrm>
          <a:prstGeom prst="rect">
            <a:avLst/>
          </a:prstGeom>
          <a:noFill/>
        </p:spPr>
      </p:pic>
      <p:pic>
        <p:nvPicPr>
          <p:cNvPr id="10" name="Picture 5" descr="C:\Users\User\Desktop\1ee9689a-256d-4fb0-b06d-dfbb3c53515c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5254" y="2029170"/>
            <a:ext cx="2500318" cy="41144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5984" y="64291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5aecc544-e9b3-47c3-b398-6303396d99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235745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5984" y="64291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Онлайн мектеп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4412f405-8a39-4177-ab73-8d2a501190be.jpg"/>
          <p:cNvPicPr>
            <a:picLocks noChangeAspect="1" noChangeArrowheads="1"/>
          </p:cNvPicPr>
          <p:nvPr/>
        </p:nvPicPr>
        <p:blipFill>
          <a:blip r:embed="rId2"/>
          <a:srcRect t="11290" b="30645"/>
          <a:stretch>
            <a:fillRect/>
          </a:stretch>
        </p:blipFill>
        <p:spPr bwMode="auto">
          <a:xfrm>
            <a:off x="500034" y="2071678"/>
            <a:ext cx="2357454" cy="4000528"/>
          </a:xfrm>
          <a:prstGeom prst="rect">
            <a:avLst/>
          </a:prstGeom>
          <a:noFill/>
        </p:spPr>
      </p:pic>
      <p:pic>
        <p:nvPicPr>
          <p:cNvPr id="3075" name="Picture 3" descr="C:\Users\User\Desktop\ab30165e-244e-4aa0-8203-b34012eb9bde.jpg"/>
          <p:cNvPicPr>
            <a:picLocks noChangeAspect="1" noChangeArrowheads="1"/>
          </p:cNvPicPr>
          <p:nvPr/>
        </p:nvPicPr>
        <p:blipFill>
          <a:blip r:embed="rId3"/>
          <a:srcRect t="10416" b="33333"/>
          <a:stretch>
            <a:fillRect/>
          </a:stretch>
        </p:blipFill>
        <p:spPr bwMode="auto">
          <a:xfrm>
            <a:off x="6000760" y="1928802"/>
            <a:ext cx="2500330" cy="4143404"/>
          </a:xfrm>
          <a:prstGeom prst="rect">
            <a:avLst/>
          </a:prstGeom>
          <a:noFill/>
        </p:spPr>
      </p:pic>
      <p:pic>
        <p:nvPicPr>
          <p:cNvPr id="3076" name="Picture 4" descr="C:\Users\User\Desktop\909f62a3-f5d8-404b-83a8-008aea44ec89.jpg"/>
          <p:cNvPicPr>
            <a:picLocks noChangeAspect="1" noChangeArrowheads="1"/>
          </p:cNvPicPr>
          <p:nvPr/>
        </p:nvPicPr>
        <p:blipFill>
          <a:blip r:embed="rId4"/>
          <a:srcRect t="13541" b="32292"/>
          <a:stretch>
            <a:fillRect/>
          </a:stretch>
        </p:blipFill>
        <p:spPr bwMode="auto">
          <a:xfrm>
            <a:off x="3214678" y="2000240"/>
            <a:ext cx="2500330" cy="40521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150017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10 - сынып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57161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9 “А” сынып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1428736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11 - сынып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8" y="64291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Білім алушылардың жұмыстары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6009a54a-31f6-4425-9959-95d0628ad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1928826" cy="2500330"/>
          </a:xfrm>
          <a:prstGeom prst="rect">
            <a:avLst/>
          </a:prstGeom>
          <a:noFill/>
        </p:spPr>
      </p:pic>
      <p:pic>
        <p:nvPicPr>
          <p:cNvPr id="4099" name="Picture 3" descr="C:\Users\User\Desktop\652eac72-e857-42d2-888d-17739aa100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2214566" cy="2571768"/>
          </a:xfrm>
          <a:prstGeom prst="rect">
            <a:avLst/>
          </a:prstGeom>
          <a:noFill/>
        </p:spPr>
      </p:pic>
      <p:pic>
        <p:nvPicPr>
          <p:cNvPr id="4100" name="Picture 4" descr="C:\Users\User\Desktop\a1274f7c-1a9c-4f56-98be-b4aef5aafd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428892" cy="2571744"/>
          </a:xfrm>
          <a:prstGeom prst="rect">
            <a:avLst/>
          </a:prstGeom>
          <a:noFill/>
        </p:spPr>
      </p:pic>
      <p:pic>
        <p:nvPicPr>
          <p:cNvPr id="4101" name="Picture 5" descr="C:\Users\User\Desktop\b6ad572b-61a0-4ce8-95e8-508f939a0b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86256"/>
            <a:ext cx="2286016" cy="2000264"/>
          </a:xfrm>
          <a:prstGeom prst="rect">
            <a:avLst/>
          </a:prstGeom>
          <a:noFill/>
        </p:spPr>
      </p:pic>
      <p:pic>
        <p:nvPicPr>
          <p:cNvPr id="4102" name="Picture 6" descr="C:\Users\User\Desktop\3437f055-4652-43d9-a1b9-8abd8c7237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1857388" cy="2143140"/>
          </a:xfrm>
          <a:prstGeom prst="rect">
            <a:avLst/>
          </a:prstGeom>
          <a:noFill/>
        </p:spPr>
      </p:pic>
      <p:pic>
        <p:nvPicPr>
          <p:cNvPr id="4103" name="Picture 7" descr="C:\Users\User\Desktop\c0dd4a0a-5254-447c-98ca-4ee27275972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286256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4000">
              <a:srgbClr val="00FFFF">
                <a:alpha val="54000"/>
              </a:srgb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8" y="64291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blob:https://web.whatsapp.com/a5548992-7170-4c73-9826-1974ee7212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\Downloads\a5548992-7170-4c73-9826-1974ee7212d7.jpg"/>
          <p:cNvPicPr>
            <a:picLocks noChangeAspect="1" noChangeArrowheads="1"/>
          </p:cNvPicPr>
          <p:nvPr/>
        </p:nvPicPr>
        <p:blipFill>
          <a:blip r:embed="rId2"/>
          <a:srcRect b="57143"/>
          <a:stretch>
            <a:fillRect/>
          </a:stretch>
        </p:blipFill>
        <p:spPr bwMode="auto">
          <a:xfrm>
            <a:off x="500034" y="1714488"/>
            <a:ext cx="3643338" cy="2071702"/>
          </a:xfrm>
          <a:prstGeom prst="rect">
            <a:avLst/>
          </a:prstGeom>
          <a:noFill/>
        </p:spPr>
      </p:pic>
      <p:pic>
        <p:nvPicPr>
          <p:cNvPr id="5124" name="Picture 4" descr="C:\Users\User\Downloads\0cfb6261-5261-4064-af82-217e3ce7346a.jpg"/>
          <p:cNvPicPr>
            <a:picLocks noChangeAspect="1" noChangeArrowheads="1"/>
          </p:cNvPicPr>
          <p:nvPr/>
        </p:nvPicPr>
        <p:blipFill>
          <a:blip r:embed="rId3"/>
          <a:srcRect r="17187" b="34375"/>
          <a:stretch>
            <a:fillRect/>
          </a:stretch>
        </p:blipFill>
        <p:spPr bwMode="auto">
          <a:xfrm>
            <a:off x="4572000" y="1643050"/>
            <a:ext cx="3643306" cy="2165359"/>
          </a:xfrm>
          <a:prstGeom prst="rect">
            <a:avLst/>
          </a:prstGeom>
          <a:noFill/>
        </p:spPr>
      </p:pic>
      <p:pic>
        <p:nvPicPr>
          <p:cNvPr id="5125" name="Picture 5" descr="C:\Users\User\Downloads\fd5aaa3c-e74e-4be4-a9a4-b5074a00c4e5.jpg"/>
          <p:cNvPicPr>
            <a:picLocks noChangeAspect="1" noChangeArrowheads="1"/>
          </p:cNvPicPr>
          <p:nvPr/>
        </p:nvPicPr>
        <p:blipFill>
          <a:blip r:embed="rId4"/>
          <a:srcRect l="47656" b="73958"/>
          <a:stretch>
            <a:fillRect/>
          </a:stretch>
        </p:blipFill>
        <p:spPr bwMode="auto">
          <a:xfrm>
            <a:off x="285720" y="4214818"/>
            <a:ext cx="4000528" cy="2286016"/>
          </a:xfrm>
          <a:prstGeom prst="rect">
            <a:avLst/>
          </a:prstGeom>
          <a:noFill/>
        </p:spPr>
      </p:pic>
      <p:pic>
        <p:nvPicPr>
          <p:cNvPr id="5126" name="Picture 6" descr="C:\Users\User\Downloads\c6d80457-aabf-4e6f-a69f-4085c3352d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64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Қашықтықтан оқыту – заман талабы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Қашықтықтан оқыту – заман талабы</dc:title>
  <dc:creator>User</dc:creator>
  <cp:lastModifiedBy>User</cp:lastModifiedBy>
  <cp:revision>11</cp:revision>
  <dcterms:created xsi:type="dcterms:W3CDTF">2020-12-02T12:30:46Z</dcterms:created>
  <dcterms:modified xsi:type="dcterms:W3CDTF">2020-12-03T10:13:10Z</dcterms:modified>
</cp:coreProperties>
</file>