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7" r:id="rId3"/>
    <p:sldId id="263" r:id="rId4"/>
    <p:sldId id="265" r:id="rId5"/>
    <p:sldId id="274" r:id="rId6"/>
    <p:sldId id="276" r:id="rId7"/>
    <p:sldId id="278" r:id="rId8"/>
    <p:sldId id="264" r:id="rId9"/>
    <p:sldId id="289" r:id="rId10"/>
    <p:sldId id="281" r:id="rId11"/>
    <p:sldId id="291" r:id="rId12"/>
    <p:sldId id="280" r:id="rId13"/>
    <p:sldId id="269" r:id="rId14"/>
    <p:sldId id="277" r:id="rId15"/>
    <p:sldId id="283" r:id="rId16"/>
    <p:sldId id="287" r:id="rId17"/>
    <p:sldId id="286" r:id="rId18"/>
    <p:sldId id="285" r:id="rId19"/>
    <p:sldId id="301" r:id="rId20"/>
    <p:sldId id="270" r:id="rId21"/>
    <p:sldId id="266" r:id="rId22"/>
    <p:sldId id="298" r:id="rId23"/>
    <p:sldId id="271" r:id="rId24"/>
    <p:sldId id="25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DADCA-143D-4334-90AB-D6CA7037EBD0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5CCEC-48B8-4313-B3A5-73ACEE4FE7E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CCEC-48B8-4313-B3A5-73ACEE4FE7E2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9" name="Picture 5" descr="C:\Users\ww\Desktop\7  картики\фон\dna-quality-template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0" name="Picture 6" descr="C:\Users\ww\Desktop\7  картики\фон\1587729521_ddos1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5200"/>
            <a:ext cx="5943600" cy="33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ww\Desktop\7  картики\фон\1587039641_1.jpg"/>
          <p:cNvPicPr>
            <a:picLocks noChangeAspect="1" noChangeArrowheads="1"/>
          </p:cNvPicPr>
          <p:nvPr/>
        </p:nvPicPr>
        <p:blipFill>
          <a:blip r:embed="rId4" cstate="print"/>
          <a:srcRect l="58877" t="21466"/>
          <a:stretch>
            <a:fillRect/>
          </a:stretch>
        </p:blipFill>
        <p:spPr bwMode="auto">
          <a:xfrm>
            <a:off x="0" y="0"/>
            <a:ext cx="3309201" cy="3554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C:\Users\ww\Desktop\7  картики\фон\maxresdefault (3).jpg"/>
          <p:cNvPicPr>
            <a:picLocks noChangeAspect="1" noChangeArrowheads="1"/>
          </p:cNvPicPr>
          <p:nvPr/>
        </p:nvPicPr>
        <p:blipFill>
          <a:blip r:embed="rId5"/>
          <a:srcRect t="2859" r="46914" b="70833"/>
          <a:stretch>
            <a:fillRect/>
          </a:stretch>
        </p:blipFill>
        <p:spPr bwMode="auto">
          <a:xfrm>
            <a:off x="3286116" y="0"/>
            <a:ext cx="4000528" cy="3071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ww\Desktop\7  картики\фон\1579620618_31-p-foni-na-temu-fiziki-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2976" y="857232"/>
            <a:ext cx="35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571604" y="571480"/>
            <a:ext cx="557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№2 жұмысқа ұсынылатын заттар тізімі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w\Desktop\7  картики\3a6ba2e07223031137f3545e689ce2c7.jpg"/>
          <p:cNvPicPr>
            <a:picLocks noChangeAspect="1" noChangeArrowheads="1"/>
          </p:cNvPicPr>
          <p:nvPr/>
        </p:nvPicPr>
        <p:blipFill>
          <a:blip r:embed="rId3" cstate="print"/>
          <a:srcRect r="7958" b="16000"/>
          <a:stretch>
            <a:fillRect/>
          </a:stretch>
        </p:blipFill>
        <p:spPr bwMode="auto">
          <a:xfrm>
            <a:off x="4000496" y="4572008"/>
            <a:ext cx="4000528" cy="1500198"/>
          </a:xfrm>
          <a:prstGeom prst="rect">
            <a:avLst/>
          </a:prstGeom>
          <a:noFill/>
        </p:spPr>
      </p:pic>
      <p:pic>
        <p:nvPicPr>
          <p:cNvPr id="1027" name="Picture 3" descr="C:\Users\ww\Desktop\7  картики\kisspng-beaker-laboratory-chemistry-clip-art-beaker-image-5aa9c256dfead1.65732771152107477491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500174"/>
            <a:ext cx="3071804" cy="2714644"/>
          </a:xfrm>
          <a:prstGeom prst="rect">
            <a:avLst/>
          </a:prstGeom>
          <a:noFill/>
        </p:spPr>
      </p:pic>
      <p:pic>
        <p:nvPicPr>
          <p:cNvPr id="1028" name="Picture 4" descr="C:\Users\ww\Desktop\7  картики\kisspng-beaker-clip-art-beaker-5accc2a6696202.42169277152336861443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1571612"/>
            <a:ext cx="2571736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ww\Desktop\7  картики\фон\1579620618_31-p-foni-na-temu-fiziki-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2976" y="857232"/>
            <a:ext cx="35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571604" y="571480"/>
            <a:ext cx="3487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Оқушылардың жұмысы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ww\Desktop\7  картики\92eef674-a561-479f-a46c-dba8f7242f07.jpg"/>
          <p:cNvPicPr>
            <a:picLocks noChangeAspect="1" noChangeArrowheads="1"/>
          </p:cNvPicPr>
          <p:nvPr/>
        </p:nvPicPr>
        <p:blipFill>
          <a:blip r:embed="rId3"/>
          <a:srcRect l="3125" t="10069" r="43750" b="30903"/>
          <a:stretch>
            <a:fillRect/>
          </a:stretch>
        </p:blipFill>
        <p:spPr bwMode="auto">
          <a:xfrm>
            <a:off x="4929190" y="1285860"/>
            <a:ext cx="3857620" cy="2643206"/>
          </a:xfrm>
          <a:prstGeom prst="rect">
            <a:avLst/>
          </a:prstGeom>
          <a:noFill/>
        </p:spPr>
      </p:pic>
      <p:pic>
        <p:nvPicPr>
          <p:cNvPr id="2051" name="Picture 3" descr="C:\Users\ww\Desktop\7  картики\c589b417-944f-498a-aaef-8d8d82455e48.jpg"/>
          <p:cNvPicPr>
            <a:picLocks noChangeAspect="1" noChangeArrowheads="1"/>
          </p:cNvPicPr>
          <p:nvPr/>
        </p:nvPicPr>
        <p:blipFill>
          <a:blip r:embed="rId4"/>
          <a:srcRect r="4878"/>
          <a:stretch>
            <a:fillRect/>
          </a:stretch>
        </p:blipFill>
        <p:spPr bwMode="auto">
          <a:xfrm>
            <a:off x="357158" y="1285860"/>
            <a:ext cx="4357718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ww\Desktop\7  картики\фон\1579620618_31-p-foni-na-temu-fiziki-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71670" y="285728"/>
            <a:ext cx="5579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№3 жұмысқа ұсынылатын заттар тізімі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ww\Desktop\7  картики\depositphotos_16322913-stock-photo-red-apple.jpg"/>
          <p:cNvPicPr>
            <a:picLocks noChangeAspect="1" noChangeArrowheads="1"/>
          </p:cNvPicPr>
          <p:nvPr/>
        </p:nvPicPr>
        <p:blipFill>
          <a:blip r:embed="rId3"/>
          <a:srcRect l="11250" t="13513" r="15000" b="6756"/>
          <a:stretch>
            <a:fillRect/>
          </a:stretch>
        </p:blipFill>
        <p:spPr bwMode="auto">
          <a:xfrm>
            <a:off x="6857984" y="857232"/>
            <a:ext cx="2286016" cy="221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 descr="C:\Users\ww\Desktop\7  картики\5a9fc36d1a4a1.jpg"/>
          <p:cNvPicPr>
            <a:picLocks noChangeAspect="1" noChangeArrowheads="1"/>
          </p:cNvPicPr>
          <p:nvPr/>
        </p:nvPicPr>
        <p:blipFill>
          <a:blip r:embed="rId4"/>
          <a:srcRect l="3402" t="4081" r="6730" b="4081"/>
          <a:stretch>
            <a:fillRect/>
          </a:stretch>
        </p:blipFill>
        <p:spPr bwMode="auto">
          <a:xfrm>
            <a:off x="285720" y="785794"/>
            <a:ext cx="3786214" cy="2625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C:\Users\ww\Desktop\7  картики\Без названия.jpg"/>
          <p:cNvPicPr>
            <a:picLocks noChangeAspect="1" noChangeArrowheads="1"/>
          </p:cNvPicPr>
          <p:nvPr/>
        </p:nvPicPr>
        <p:blipFill>
          <a:blip r:embed="rId5"/>
          <a:srcRect l="40179" r="14285"/>
          <a:stretch>
            <a:fillRect/>
          </a:stretch>
        </p:blipFill>
        <p:spPr bwMode="auto">
          <a:xfrm>
            <a:off x="7143768" y="4143380"/>
            <a:ext cx="1500198" cy="1928814"/>
          </a:xfrm>
          <a:prstGeom prst="rect">
            <a:avLst/>
          </a:prstGeom>
          <a:noFill/>
        </p:spPr>
      </p:pic>
      <p:pic>
        <p:nvPicPr>
          <p:cNvPr id="19461" name="Picture 5" descr="C:\Users\ww\Desktop\7  картики\Без названия (1).jpg"/>
          <p:cNvPicPr>
            <a:picLocks noChangeAspect="1" noChangeArrowheads="1"/>
          </p:cNvPicPr>
          <p:nvPr/>
        </p:nvPicPr>
        <p:blipFill>
          <a:blip r:embed="rId6"/>
          <a:srcRect l="16666" t="15127" r="12346" b="9985"/>
          <a:stretch>
            <a:fillRect/>
          </a:stretch>
        </p:blipFill>
        <p:spPr bwMode="auto">
          <a:xfrm>
            <a:off x="5000628" y="1142984"/>
            <a:ext cx="1643074" cy="1143008"/>
          </a:xfrm>
          <a:prstGeom prst="rect">
            <a:avLst/>
          </a:prstGeom>
          <a:noFill/>
        </p:spPr>
      </p:pic>
      <p:pic>
        <p:nvPicPr>
          <p:cNvPr id="19462" name="Picture 6" descr="C:\Users\ww\Desktop\7  картики\Skolko-rastitelnogo-masla-v-stakane-gramm-i-ml.jpg"/>
          <p:cNvPicPr>
            <a:picLocks noChangeAspect="1" noChangeArrowheads="1"/>
          </p:cNvPicPr>
          <p:nvPr/>
        </p:nvPicPr>
        <p:blipFill>
          <a:blip r:embed="rId7"/>
          <a:srcRect r="24000"/>
          <a:stretch>
            <a:fillRect/>
          </a:stretch>
        </p:blipFill>
        <p:spPr bwMode="auto">
          <a:xfrm>
            <a:off x="3929058" y="4071942"/>
            <a:ext cx="2714644" cy="2214578"/>
          </a:xfrm>
          <a:prstGeom prst="rect">
            <a:avLst/>
          </a:prstGeom>
          <a:noFill/>
        </p:spPr>
      </p:pic>
      <p:pic>
        <p:nvPicPr>
          <p:cNvPr id="19463" name="Picture 7" descr="C:\Users\ww\Desktop\7  картики\milk_PNG12715.png"/>
          <p:cNvPicPr>
            <a:picLocks noChangeAspect="1" noChangeArrowheads="1"/>
          </p:cNvPicPr>
          <p:nvPr/>
        </p:nvPicPr>
        <p:blipFill>
          <a:blip r:embed="rId8"/>
          <a:srcRect l="19293" r="18006"/>
          <a:stretch>
            <a:fillRect/>
          </a:stretch>
        </p:blipFill>
        <p:spPr bwMode="auto">
          <a:xfrm>
            <a:off x="928662" y="3929066"/>
            <a:ext cx="1857388" cy="2638425"/>
          </a:xfrm>
          <a:prstGeom prst="rect">
            <a:avLst/>
          </a:prstGeom>
          <a:noFill/>
        </p:spPr>
      </p:pic>
      <p:pic>
        <p:nvPicPr>
          <p:cNvPr id="19464" name="Picture 8" descr="C:\Users\ww\Desktop\7  картики\depositphotos_1665282-stock-photo-red-thread.jpg"/>
          <p:cNvPicPr>
            <a:picLocks noChangeAspect="1" noChangeArrowheads="1"/>
          </p:cNvPicPr>
          <p:nvPr/>
        </p:nvPicPr>
        <p:blipFill>
          <a:blip r:embed="rId9"/>
          <a:srcRect l="17500" t="19849" r="23750" b="27386"/>
          <a:stretch>
            <a:fillRect/>
          </a:stretch>
        </p:blipFill>
        <p:spPr bwMode="auto">
          <a:xfrm>
            <a:off x="4500562" y="3000372"/>
            <a:ext cx="2714644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ww\Desktop\7  картики\фон\1579620618_31-p-foni-na-temu-fiziki-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14480" y="0"/>
            <a:ext cx="573105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kk-KZ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Мұғалімнің әрекеті 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ww\Desktop\7  картики\IMG-20201126-WA0063.jpg"/>
          <p:cNvPicPr>
            <a:picLocks noChangeAspect="1" noChangeArrowheads="1"/>
          </p:cNvPicPr>
          <p:nvPr/>
        </p:nvPicPr>
        <p:blipFill>
          <a:blip r:embed="rId3"/>
          <a:srcRect l="17909" t="15625" r="16418" b="37500"/>
          <a:stretch>
            <a:fillRect/>
          </a:stretch>
        </p:blipFill>
        <p:spPr bwMode="auto">
          <a:xfrm>
            <a:off x="4786314" y="857232"/>
            <a:ext cx="3714776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ww\Desktop\7  картики\IMG-20201126-WA0048.jpg"/>
          <p:cNvPicPr>
            <a:picLocks noChangeAspect="1" noChangeArrowheads="1"/>
          </p:cNvPicPr>
          <p:nvPr/>
        </p:nvPicPr>
        <p:blipFill>
          <a:blip r:embed="rId4"/>
          <a:srcRect l="6173" t="50161" r="25925" b="11254"/>
          <a:stretch>
            <a:fillRect/>
          </a:stretch>
        </p:blipFill>
        <p:spPr bwMode="auto">
          <a:xfrm>
            <a:off x="5000628" y="2500306"/>
            <a:ext cx="392909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ww\Desktop\7  картики\IMG-20201126-WA0059.jpg"/>
          <p:cNvPicPr>
            <a:picLocks noChangeAspect="1" noChangeArrowheads="1"/>
          </p:cNvPicPr>
          <p:nvPr/>
        </p:nvPicPr>
        <p:blipFill>
          <a:blip r:embed="rId5"/>
          <a:srcRect l="21154" t="35059" r="9866" b="18625"/>
          <a:stretch>
            <a:fillRect/>
          </a:stretch>
        </p:blipFill>
        <p:spPr bwMode="auto">
          <a:xfrm>
            <a:off x="285720" y="857232"/>
            <a:ext cx="4071966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 descr="C:\Users\ww\Desktop\7  картики\IMG-20201126-WA0061.jpg"/>
          <p:cNvPicPr>
            <a:picLocks noChangeAspect="1" noChangeArrowheads="1"/>
          </p:cNvPicPr>
          <p:nvPr/>
        </p:nvPicPr>
        <p:blipFill>
          <a:blip r:embed="rId6"/>
          <a:srcRect l="12500" t="12389" r="35352" b="58850"/>
          <a:stretch>
            <a:fillRect/>
          </a:stretch>
        </p:blipFill>
        <p:spPr bwMode="auto">
          <a:xfrm>
            <a:off x="428596" y="2428868"/>
            <a:ext cx="3500430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ww\Desktop\7  картики\IMG-20201126-WA006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4286256"/>
            <a:ext cx="8572560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ww\Desktop\7  картики\фон\1579620618_31-p-foni-na-temu-fiziki-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C:\Users\ww\Desktop\7  картики\IMG-20201126-WA0047.jpg"/>
          <p:cNvPicPr>
            <a:picLocks noChangeAspect="1" noChangeArrowheads="1"/>
          </p:cNvPicPr>
          <p:nvPr/>
        </p:nvPicPr>
        <p:blipFill>
          <a:blip r:embed="rId3"/>
          <a:srcRect l="4297" t="29041" r="4882" b="6587"/>
          <a:stretch>
            <a:fillRect/>
          </a:stretch>
        </p:blipFill>
        <p:spPr bwMode="auto">
          <a:xfrm>
            <a:off x="0" y="3714752"/>
            <a:ext cx="9144000" cy="3143248"/>
          </a:xfrm>
          <a:prstGeom prst="rect">
            <a:avLst/>
          </a:prstGeom>
          <a:noFill/>
        </p:spPr>
      </p:pic>
      <p:pic>
        <p:nvPicPr>
          <p:cNvPr id="16387" name="Picture 3" descr="C:\Users\ww\Desktop\7  картики\IMG-20201126-WA0058.jpg"/>
          <p:cNvPicPr>
            <a:picLocks noChangeAspect="1" noChangeArrowheads="1"/>
          </p:cNvPicPr>
          <p:nvPr/>
        </p:nvPicPr>
        <p:blipFill>
          <a:blip r:embed="rId4"/>
          <a:srcRect l="1953" t="5457" r="5468" b="6661"/>
          <a:stretch>
            <a:fillRect/>
          </a:stretch>
        </p:blipFill>
        <p:spPr bwMode="auto">
          <a:xfrm>
            <a:off x="0" y="428604"/>
            <a:ext cx="9144000" cy="3071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ww\Desktop\7  картики\фон\1579620618_31-p-foni-na-temu-fiziki-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2976" y="857232"/>
            <a:ext cx="35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571604" y="285728"/>
            <a:ext cx="492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Оқушының әрекеті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ww\Desktop\7  картики\IMG-20201126-WA010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50056" r="7317" b="16694"/>
          <a:stretch>
            <a:fillRect/>
          </a:stretch>
        </p:blipFill>
        <p:spPr bwMode="auto">
          <a:xfrm>
            <a:off x="0" y="1142984"/>
            <a:ext cx="3428992" cy="5715016"/>
          </a:xfrm>
          <a:prstGeom prst="rect">
            <a:avLst/>
          </a:prstGeom>
          <a:noFill/>
        </p:spPr>
      </p:pic>
      <p:pic>
        <p:nvPicPr>
          <p:cNvPr id="8" name="Picture 4" descr="C:\Users\ww\Desktop\7  картики\IMG-20201126-WA0129.jpg"/>
          <p:cNvPicPr>
            <a:picLocks noChangeAspect="1" noChangeArrowheads="1"/>
          </p:cNvPicPr>
          <p:nvPr/>
        </p:nvPicPr>
        <p:blipFill>
          <a:blip r:embed="rId4"/>
          <a:srcRect l="5668" t="13855" r="13663" b="9983"/>
          <a:stretch>
            <a:fillRect/>
          </a:stretch>
        </p:blipFill>
        <p:spPr bwMode="auto">
          <a:xfrm>
            <a:off x="3071802" y="3286076"/>
            <a:ext cx="6072198" cy="3571924"/>
          </a:xfrm>
          <a:prstGeom prst="rect">
            <a:avLst/>
          </a:prstGeom>
          <a:noFill/>
        </p:spPr>
      </p:pic>
      <p:pic>
        <p:nvPicPr>
          <p:cNvPr id="9" name="Picture 5" descr="C:\Users\ww\Desktop\7  картики\IMG-20201126-WA0130.jpg"/>
          <p:cNvPicPr>
            <a:picLocks noChangeAspect="1" noChangeArrowheads="1"/>
          </p:cNvPicPr>
          <p:nvPr/>
        </p:nvPicPr>
        <p:blipFill>
          <a:blip r:embed="rId5"/>
          <a:srcRect l="9302" t="9982" r="13663" b="50000"/>
          <a:stretch>
            <a:fillRect/>
          </a:stretch>
        </p:blipFill>
        <p:spPr bwMode="auto">
          <a:xfrm>
            <a:off x="3286116" y="1071546"/>
            <a:ext cx="5857884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ww\Desktop\7  картики\фон\1579620618_31-p-foni-na-temu-fiziki-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2976" y="857232"/>
            <a:ext cx="35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5720" y="214290"/>
            <a:ext cx="5929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Жұмысты орындау барысы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ww\Desktop\7  картики\6c11ed4d-36cf-4598-abe7-1e8ed263e89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2525" r="7400" b="34581"/>
          <a:stretch>
            <a:fillRect/>
          </a:stretch>
        </p:blipFill>
        <p:spPr bwMode="auto">
          <a:xfrm>
            <a:off x="214282" y="1285860"/>
            <a:ext cx="2357454" cy="2643206"/>
          </a:xfrm>
          <a:prstGeom prst="rect">
            <a:avLst/>
          </a:prstGeom>
          <a:noFill/>
        </p:spPr>
      </p:pic>
      <p:pic>
        <p:nvPicPr>
          <p:cNvPr id="20483" name="Picture 3" descr="C:\Users\ww\Desktop\7  картики\cb2eb110-1a48-4963-9127-9c2d617e13fb.jpg"/>
          <p:cNvPicPr>
            <a:picLocks noChangeAspect="1" noChangeArrowheads="1"/>
          </p:cNvPicPr>
          <p:nvPr/>
        </p:nvPicPr>
        <p:blipFill>
          <a:blip r:embed="rId4"/>
          <a:srcRect l="16667" t="3711" r="10416" b="31250"/>
          <a:stretch>
            <a:fillRect/>
          </a:stretch>
        </p:blipFill>
        <p:spPr bwMode="auto">
          <a:xfrm>
            <a:off x="6429356" y="2786034"/>
            <a:ext cx="2500362" cy="3786238"/>
          </a:xfrm>
          <a:prstGeom prst="rect">
            <a:avLst/>
          </a:prstGeom>
          <a:noFill/>
        </p:spPr>
      </p:pic>
      <p:pic>
        <p:nvPicPr>
          <p:cNvPr id="20484" name="Picture 4" descr="C:\Users\ww\Desktop\7  картики\945451d9-8730-41f6-9901-f68babaca8b8.jpg"/>
          <p:cNvPicPr>
            <a:picLocks noChangeAspect="1" noChangeArrowheads="1"/>
          </p:cNvPicPr>
          <p:nvPr/>
        </p:nvPicPr>
        <p:blipFill>
          <a:blip r:embed="rId5"/>
          <a:srcRect t="4297" r="17708" b="34766"/>
          <a:stretch>
            <a:fillRect/>
          </a:stretch>
        </p:blipFill>
        <p:spPr bwMode="auto">
          <a:xfrm>
            <a:off x="3214678" y="1500174"/>
            <a:ext cx="2857520" cy="5000660"/>
          </a:xfrm>
          <a:prstGeom prst="rect">
            <a:avLst/>
          </a:prstGeom>
          <a:noFill/>
        </p:spPr>
      </p:pic>
      <p:pic>
        <p:nvPicPr>
          <p:cNvPr id="20485" name="Picture 5" descr="C:\Users\ww\Desktop\7  картики\_20201201_0133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214818"/>
            <a:ext cx="2622195" cy="2286016"/>
          </a:xfrm>
          <a:prstGeom prst="rect">
            <a:avLst/>
          </a:prstGeom>
          <a:noFill/>
        </p:spPr>
      </p:pic>
      <p:pic>
        <p:nvPicPr>
          <p:cNvPr id="14" name="Picture 4" descr="C:\Users\ww\Desktop\7  картики\фон\maxresdefault (3).jpg"/>
          <p:cNvPicPr>
            <a:picLocks noChangeAspect="1" noChangeArrowheads="1"/>
          </p:cNvPicPr>
          <p:nvPr/>
        </p:nvPicPr>
        <p:blipFill>
          <a:blip r:embed="rId7"/>
          <a:srcRect t="2859" r="46914" b="70833"/>
          <a:stretch>
            <a:fillRect/>
          </a:stretch>
        </p:blipFill>
        <p:spPr bwMode="auto">
          <a:xfrm>
            <a:off x="6445948" y="0"/>
            <a:ext cx="269805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ww\Desktop\7  картики\фон\1579620618_31-p-foni-na-temu-fiziki-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2976" y="857232"/>
            <a:ext cx="35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571604" y="285728"/>
            <a:ext cx="4071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Жұмысты қорытындылау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ww\Desktop\7  картики\unnamed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643702" y="1714488"/>
            <a:ext cx="2286000" cy="1928826"/>
          </a:xfrm>
          <a:prstGeom prst="rect">
            <a:avLst/>
          </a:prstGeom>
          <a:noFill/>
        </p:spPr>
      </p:pic>
      <p:pic>
        <p:nvPicPr>
          <p:cNvPr id="22531" name="Picture 3" descr="C:\Users\ww\Desktop\7  картики\ве-ро-с-снегом-45046273.jpg"/>
          <p:cNvPicPr>
            <a:picLocks noChangeAspect="1" noChangeArrowheads="1"/>
          </p:cNvPicPr>
          <p:nvPr/>
        </p:nvPicPr>
        <p:blipFill>
          <a:blip r:embed="rId4"/>
          <a:srcRect t="15745" r="8105" b="8533"/>
          <a:stretch>
            <a:fillRect/>
          </a:stretch>
        </p:blipFill>
        <p:spPr bwMode="auto">
          <a:xfrm>
            <a:off x="6000760" y="3929066"/>
            <a:ext cx="2663833" cy="2571768"/>
          </a:xfrm>
          <a:prstGeom prst="rect">
            <a:avLst/>
          </a:prstGeom>
          <a:noFill/>
        </p:spPr>
      </p:pic>
      <p:pic>
        <p:nvPicPr>
          <p:cNvPr id="22532" name="Picture 4" descr="C:\Users\ww\Desktop\7  картики\уголь-ведра-41478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000504"/>
            <a:ext cx="2051051" cy="2457472"/>
          </a:xfrm>
          <a:prstGeom prst="rect">
            <a:avLst/>
          </a:prstGeom>
          <a:noFill/>
        </p:spPr>
      </p:pic>
      <p:pic>
        <p:nvPicPr>
          <p:cNvPr id="22533" name="Picture 5" descr="C:\Users\ww\Desktop\7  картики\istockphoto-182414547-1024x1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571612"/>
            <a:ext cx="2286016" cy="2081213"/>
          </a:xfrm>
          <a:prstGeom prst="rect">
            <a:avLst/>
          </a:prstGeom>
          <a:noFill/>
        </p:spPr>
      </p:pic>
      <p:pic>
        <p:nvPicPr>
          <p:cNvPr id="22534" name="Picture 6" descr="C:\Users\ww\Desktop\7  картики\журна-кусок-ерева-94096794.jpg"/>
          <p:cNvPicPr>
            <a:picLocks noChangeAspect="1" noChangeArrowheads="1"/>
          </p:cNvPicPr>
          <p:nvPr/>
        </p:nvPicPr>
        <p:blipFill>
          <a:blip r:embed="rId7"/>
          <a:srcRect l="19832" t="9788" r="20672" b="19249"/>
          <a:stretch>
            <a:fillRect/>
          </a:stretch>
        </p:blipFill>
        <p:spPr bwMode="auto">
          <a:xfrm>
            <a:off x="714348" y="4214818"/>
            <a:ext cx="2357454" cy="2071702"/>
          </a:xfrm>
          <a:prstGeom prst="rect">
            <a:avLst/>
          </a:prstGeom>
          <a:noFill/>
        </p:spPr>
      </p:pic>
      <p:pic>
        <p:nvPicPr>
          <p:cNvPr id="15" name="Picture 6" descr="C:\Users\ww\Desktop\7  картики\1f66f96d-70b7-4b40-a427-e42a1dcfdfee (1).jpg"/>
          <p:cNvPicPr>
            <a:picLocks noChangeAspect="1" noChangeArrowheads="1"/>
          </p:cNvPicPr>
          <p:nvPr/>
        </p:nvPicPr>
        <p:blipFill>
          <a:blip r:embed="rId8"/>
          <a:srcRect l="12195" t="12245" r="2439" b="59767"/>
          <a:stretch>
            <a:fillRect/>
          </a:stretch>
        </p:blipFill>
        <p:spPr bwMode="auto">
          <a:xfrm>
            <a:off x="3286116" y="1428736"/>
            <a:ext cx="2500330" cy="2286016"/>
          </a:xfrm>
          <a:prstGeom prst="rect">
            <a:avLst/>
          </a:prstGeom>
          <a:noFill/>
        </p:spPr>
      </p:pic>
      <p:sp>
        <p:nvSpPr>
          <p:cNvPr id="13" name="Выноска-облако 12"/>
          <p:cNvSpPr/>
          <p:nvPr/>
        </p:nvSpPr>
        <p:spPr>
          <a:xfrm>
            <a:off x="4071934" y="1571612"/>
            <a:ext cx="785818" cy="14287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носка-облако 13"/>
          <p:cNvSpPr/>
          <p:nvPr/>
        </p:nvSpPr>
        <p:spPr>
          <a:xfrm>
            <a:off x="4000496" y="3000372"/>
            <a:ext cx="428628" cy="2143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ww\Desktop\7  картики\фон\maxresdefault (4).jpg"/>
          <p:cNvPicPr>
            <a:picLocks noChangeAspect="1" noChangeArrowheads="1"/>
          </p:cNvPicPr>
          <p:nvPr/>
        </p:nvPicPr>
        <p:blipFill>
          <a:blip r:embed="rId2"/>
          <a:srcRect l="11398" t="13889" r="37664" b="159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C:\Users\ww\Desktop\7  картики\7f44537f-3e76-4f53-96c9-860c9af1cbdc.jpg"/>
          <p:cNvPicPr>
            <a:picLocks noChangeAspect="1" noChangeArrowheads="1"/>
          </p:cNvPicPr>
          <p:nvPr/>
        </p:nvPicPr>
        <p:blipFill>
          <a:blip r:embed="rId3"/>
          <a:srcRect t="11905" b="15476"/>
          <a:stretch>
            <a:fillRect/>
          </a:stretch>
        </p:blipFill>
        <p:spPr bwMode="auto">
          <a:xfrm>
            <a:off x="0" y="714356"/>
            <a:ext cx="3286116" cy="4000528"/>
          </a:xfrm>
          <a:prstGeom prst="rect">
            <a:avLst/>
          </a:prstGeom>
          <a:noFill/>
        </p:spPr>
      </p:pic>
      <p:pic>
        <p:nvPicPr>
          <p:cNvPr id="23556" name="Picture 4" descr="C:\Users\ww\Desktop\7  картики\765dc36c-80a6-43f1-a0ae-733ba2759b1f (1).jpg"/>
          <p:cNvPicPr>
            <a:picLocks noChangeAspect="1" noChangeArrowheads="1"/>
          </p:cNvPicPr>
          <p:nvPr/>
        </p:nvPicPr>
        <p:blipFill>
          <a:blip r:embed="rId4"/>
          <a:srcRect t="13953" b="10465"/>
          <a:stretch>
            <a:fillRect/>
          </a:stretch>
        </p:blipFill>
        <p:spPr bwMode="auto">
          <a:xfrm>
            <a:off x="3214678" y="642918"/>
            <a:ext cx="3214710" cy="6215082"/>
          </a:xfrm>
          <a:prstGeom prst="rect">
            <a:avLst/>
          </a:prstGeom>
          <a:noFill/>
        </p:spPr>
      </p:pic>
      <p:pic>
        <p:nvPicPr>
          <p:cNvPr id="8" name="Picture 3" descr="C:\Users\ww\Desktop\7  картики\28da59cc-2cd0-495a-81e5-64adb96439e8.jpg"/>
          <p:cNvPicPr>
            <a:picLocks noChangeAspect="1" noChangeArrowheads="1"/>
          </p:cNvPicPr>
          <p:nvPr/>
        </p:nvPicPr>
        <p:blipFill>
          <a:blip r:embed="rId5"/>
          <a:srcRect t="64646" b="14142"/>
          <a:stretch>
            <a:fillRect/>
          </a:stretch>
        </p:blipFill>
        <p:spPr bwMode="auto">
          <a:xfrm>
            <a:off x="0" y="4786322"/>
            <a:ext cx="3143240" cy="1857388"/>
          </a:xfrm>
          <a:prstGeom prst="rect">
            <a:avLst/>
          </a:prstGeom>
          <a:noFill/>
        </p:spPr>
      </p:pic>
      <p:pic>
        <p:nvPicPr>
          <p:cNvPr id="23557" name="Picture 5" descr="C:\Users\ww\Desktop\7  картики\eb6fb522-36c5-4a7b-8cd8-ee53ef4b2071.jpg"/>
          <p:cNvPicPr>
            <a:picLocks noChangeAspect="1" noChangeArrowheads="1"/>
          </p:cNvPicPr>
          <p:nvPr/>
        </p:nvPicPr>
        <p:blipFill>
          <a:blip r:embed="rId6"/>
          <a:srcRect t="15625" r="7407" b="15625"/>
          <a:stretch>
            <a:fillRect/>
          </a:stretch>
        </p:blipFill>
        <p:spPr bwMode="auto">
          <a:xfrm>
            <a:off x="6500826" y="785794"/>
            <a:ext cx="2643174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kk-KZ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8 сыныптар бойынша зертхана жұмыстары</a:t>
            </a:r>
            <a:r>
              <a:rPr lang="kk-KZ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ww\Desktop\7  картики\фон\HJ7SGRZ5aW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240" y="1600200"/>
            <a:ext cx="6857520" cy="4525963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1357298"/>
          <a:ext cx="9144000" cy="5500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477686"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зертхана жұмысы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оқу мақсаттары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34582">
                <a:tc>
                  <a:txBody>
                    <a:bodyPr/>
                    <a:lstStyle/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 1 зертханалық жұмыс «Температуралары әр түрлi суды араластырғандағы жылу мөлшерлерін салыстыру»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8.3.2.8 – жылу құбылыстарындағы энергияның сақталу және айналу заңын зерттеу;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8.1.3.2 – тәжірибені жүргізуге әсер ететін факторларды анықтау;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8.1.3.3 – физика кабинетінде қауіпсіздік ережелерін білу және сақтау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388433">
                <a:tc>
                  <a:txBody>
                    <a:bodyPr/>
                    <a:lstStyle/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 2 зертханалық жұмыс.«Мұздың меншiктi балқу жылуын анықтау»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8.3.2.12 – эксперимент көмегімен мұздың меншікті балқу жылуын анықтау;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8.1.3.3 – физика кабинетінде қауіпсіздік ережелерін білу және сақтау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ww\Desktop\7  картики\фон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071942"/>
          </a:xfrm>
          <a:prstGeom prst="rect">
            <a:avLst/>
          </a:prstGeom>
          <a:noFill/>
        </p:spPr>
      </p:pic>
      <p:pic>
        <p:nvPicPr>
          <p:cNvPr id="6" name="Picture 2" descr="C:\Users\ww\Desktop\7  картики\фон\maxresdefault (1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0569" r="15447" b="15909"/>
          <a:stretch>
            <a:fillRect/>
          </a:stretch>
        </p:blipFill>
        <p:spPr bwMode="auto">
          <a:xfrm>
            <a:off x="0" y="4000504"/>
            <a:ext cx="5500694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ww\Desktop\7  картики\фон\maxresdefault (3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43749"/>
          <a:stretch>
            <a:fillRect/>
          </a:stretch>
        </p:blipFill>
        <p:spPr bwMode="auto">
          <a:xfrm>
            <a:off x="5643570" y="3929066"/>
            <a:ext cx="3214710" cy="292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ww\Desktop\7  картики\фон\1586244533_reach-1024x76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37495"/>
          <a:stretch>
            <a:fillRect/>
          </a:stretch>
        </p:blipFill>
        <p:spPr bwMode="auto">
          <a:xfrm>
            <a:off x="3143240" y="2643182"/>
            <a:ext cx="2928958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ww\Desktop\7  картики\IMG-20201001-WA0047.jpg"/>
          <p:cNvPicPr>
            <a:picLocks noChangeAspect="1" noChangeArrowheads="1"/>
          </p:cNvPicPr>
          <p:nvPr/>
        </p:nvPicPr>
        <p:blipFill>
          <a:blip r:embed="rId3"/>
          <a:srcRect b="23530"/>
          <a:stretch>
            <a:fillRect/>
          </a:stretch>
        </p:blipFill>
        <p:spPr bwMode="auto">
          <a:xfrm>
            <a:off x="3143240" y="4286256"/>
            <a:ext cx="2857520" cy="2357478"/>
          </a:xfrm>
          <a:prstGeom prst="rect">
            <a:avLst/>
          </a:prstGeom>
          <a:noFill/>
        </p:spPr>
      </p:pic>
      <p:pic>
        <p:nvPicPr>
          <p:cNvPr id="11269" name="Picture 5" descr="C:\Users\ww\Desktop\7  картики\IMG-20201130-WA0066.jpg"/>
          <p:cNvPicPr>
            <a:picLocks noChangeAspect="1" noChangeArrowheads="1"/>
          </p:cNvPicPr>
          <p:nvPr/>
        </p:nvPicPr>
        <p:blipFill>
          <a:blip r:embed="rId4" cstate="print"/>
          <a:srcRect r="7317" b="16072"/>
          <a:stretch>
            <a:fillRect/>
          </a:stretch>
        </p:blipFill>
        <p:spPr bwMode="auto">
          <a:xfrm>
            <a:off x="0" y="0"/>
            <a:ext cx="2714612" cy="2714620"/>
          </a:xfrm>
          <a:prstGeom prst="rect">
            <a:avLst/>
          </a:prstGeom>
          <a:noFill/>
        </p:spPr>
      </p:pic>
      <p:pic>
        <p:nvPicPr>
          <p:cNvPr id="11270" name="Picture 6" descr="C:\Users\ww\Desktop\7  картики\IMG-20201130-WA00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0"/>
            <a:ext cx="2928926" cy="2571744"/>
          </a:xfrm>
          <a:prstGeom prst="rect">
            <a:avLst/>
          </a:prstGeom>
          <a:noFill/>
        </p:spPr>
      </p:pic>
      <p:pic>
        <p:nvPicPr>
          <p:cNvPr id="11271" name="Picture 7" descr="C:\Users\ww\Desktop\7  картики\IMG-20201130-WA006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0"/>
            <a:ext cx="2786082" cy="2643182"/>
          </a:xfrm>
          <a:prstGeom prst="rect">
            <a:avLst/>
          </a:prstGeom>
          <a:noFill/>
        </p:spPr>
      </p:pic>
      <p:pic>
        <p:nvPicPr>
          <p:cNvPr id="11272" name="Picture 8" descr="C:\Users\ww\Desktop\7  картики\IMG-20201130-WA007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071810"/>
            <a:ext cx="2714612" cy="3571900"/>
          </a:xfrm>
          <a:prstGeom prst="rect">
            <a:avLst/>
          </a:prstGeom>
          <a:noFill/>
        </p:spPr>
      </p:pic>
      <p:pic>
        <p:nvPicPr>
          <p:cNvPr id="11273" name="Picture 9" descr="C:\Users\ww\Desktop\7  картики\IMG-20201130-WA009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3071810"/>
            <a:ext cx="2857488" cy="35719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643702" y="3643314"/>
            <a:ext cx="1083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Мансур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сыныптар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зертханалық практикалық 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kk-KZ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ұмыстар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1214420"/>
          <a:ext cx="9144000" cy="5643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426550"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зертханалы</a:t>
                      </a:r>
                      <a:r>
                        <a:rPr lang="kk-KZ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r>
                        <a:rPr lang="kk-KZ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жұмыстар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оқу </a:t>
                      </a:r>
                      <a:r>
                        <a:rPr lang="kk-KZ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мақсаттары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395240">
                <a:tc>
                  <a:txBody>
                    <a:bodyPr/>
                    <a:lstStyle/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 1 зертханалық жұмыс. «Теңүдемелі қозғалыс кезiндегi дененiң үдеуiн анықтау»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9.2.1.7 – теңүдемелі қозғалыс кезіндегі дененің үдеуін эксперименттік жолмен анықтау;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9.1.3.2 – эксперименттің нәтижесіне әсер ететін факторларды талдау және экспери-ментті жүргізуді жақсарту жолдарын ұсыну;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9010">
                <a:tc>
                  <a:txBody>
                    <a:bodyPr/>
                    <a:lstStyle/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 2 зертханалық жұмыс. «Горизонталь лақтырылған дененің қозғалысын зерделеу»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9.2.1.11 – горизонталь лақтырылған дененің қозғалыс жылдамдығын анықтау ;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9.2.1.12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 </a:t>
                      </a:r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горизонталь лақтырылған дененің қозғалыс траекториясын сызу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82780">
                <a:tc>
                  <a:txBody>
                    <a:bodyPr/>
                    <a:lstStyle/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Практикалық жұмыс №1,</a:t>
                      </a:r>
                      <a:r>
                        <a:rPr lang="kk-KZ" sz="20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9.2.2.2–  Ньютонның бірінші заңын тұжырымдау және оны есептер шығаруда қолдану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ww\Desktop\7  картики\фон\1579620618_31-p-foni-na-temu-fiziki-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ww\Desktop\7  картики\IMG-20201130-WA00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8885" y="1714488"/>
            <a:ext cx="4275116" cy="514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ww\Desktop\7  картики\_20201130_143433.JPG"/>
          <p:cNvPicPr/>
          <p:nvPr/>
        </p:nvPicPr>
        <p:blipFill>
          <a:blip r:embed="rId5" cstate="print"/>
          <a:srcRect t="4444" r="22726" b="31111"/>
          <a:stretch>
            <a:fillRect/>
          </a:stretch>
        </p:blipFill>
        <p:spPr bwMode="auto">
          <a:xfrm>
            <a:off x="214282" y="1285860"/>
            <a:ext cx="457203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00034" y="500042"/>
            <a:ext cx="764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Берілген нұсқаулық бойынша жұмыстың орындалу барысы</a:t>
            </a:r>
            <a:r>
              <a:rPr lang="kk-KZ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ww\Desktop\7  картики\IMG-20201125-WA0025.jpg"/>
          <p:cNvPicPr>
            <a:picLocks noChangeAspect="1" noChangeArrowheads="1"/>
          </p:cNvPicPr>
          <p:nvPr/>
        </p:nvPicPr>
        <p:blipFill>
          <a:blip r:embed="rId6"/>
          <a:srcRect l="9443" t="5000" r="5565" b="7916"/>
          <a:stretch>
            <a:fillRect/>
          </a:stretch>
        </p:blipFill>
        <p:spPr bwMode="auto">
          <a:xfrm>
            <a:off x="285720" y="4714884"/>
            <a:ext cx="4357718" cy="1928826"/>
          </a:xfrm>
          <a:prstGeom prst="rect">
            <a:avLst/>
          </a:prstGeom>
          <a:noFill/>
        </p:spPr>
      </p:pic>
      <p:pic>
        <p:nvPicPr>
          <p:cNvPr id="1029" name="Picture 5" descr="C:\Users\ww\Desktop\7  картики\IMG-20201130-WA0086.jpg"/>
          <p:cNvPicPr>
            <a:picLocks noChangeAspect="1" noChangeArrowheads="1"/>
          </p:cNvPicPr>
          <p:nvPr/>
        </p:nvPicPr>
        <p:blipFill>
          <a:blip r:embed="rId7"/>
          <a:srcRect t="8556" b="22460"/>
          <a:stretch>
            <a:fillRect/>
          </a:stretch>
        </p:blipFill>
        <p:spPr bwMode="auto">
          <a:xfrm>
            <a:off x="285720" y="2857496"/>
            <a:ext cx="4357718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w\Desktop\7  картики\IMG-20201125-WA00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71868" cy="3857627"/>
          </a:xfrm>
          <a:prstGeom prst="rect">
            <a:avLst/>
          </a:prstGeom>
          <a:noFill/>
        </p:spPr>
      </p:pic>
      <p:pic>
        <p:nvPicPr>
          <p:cNvPr id="2051" name="Picture 3" descr="C:\Users\ww\Desktop\7  картики\IMG-20201125-WA0057.jpg"/>
          <p:cNvPicPr>
            <a:picLocks noChangeAspect="1" noChangeArrowheads="1"/>
          </p:cNvPicPr>
          <p:nvPr/>
        </p:nvPicPr>
        <p:blipFill>
          <a:blip r:embed="rId3"/>
          <a:srcRect l="14844" t="2818" r="17188"/>
          <a:stretch>
            <a:fillRect/>
          </a:stretch>
        </p:blipFill>
        <p:spPr bwMode="auto">
          <a:xfrm>
            <a:off x="6429388" y="1"/>
            <a:ext cx="2714612" cy="3643314"/>
          </a:xfrm>
          <a:prstGeom prst="rect">
            <a:avLst/>
          </a:prstGeom>
          <a:noFill/>
        </p:spPr>
      </p:pic>
      <p:pic>
        <p:nvPicPr>
          <p:cNvPr id="2052" name="Picture 4" descr="C:\Users\ww\Desktop\7  картики\IMG-20201125-WA0054.jpg"/>
          <p:cNvPicPr>
            <a:picLocks noChangeAspect="1" noChangeArrowheads="1"/>
          </p:cNvPicPr>
          <p:nvPr/>
        </p:nvPicPr>
        <p:blipFill>
          <a:blip r:embed="rId4"/>
          <a:srcRect l="5014" t="4918" r="3764"/>
          <a:stretch>
            <a:fillRect/>
          </a:stretch>
        </p:blipFill>
        <p:spPr bwMode="auto">
          <a:xfrm>
            <a:off x="6143636" y="3643314"/>
            <a:ext cx="3000364" cy="3214686"/>
          </a:xfrm>
          <a:prstGeom prst="rect">
            <a:avLst/>
          </a:prstGeom>
          <a:noFill/>
        </p:spPr>
      </p:pic>
      <p:pic>
        <p:nvPicPr>
          <p:cNvPr id="2053" name="Picture 5" descr="C:\Users\ww\Desktop\7  картики\IMG-20201125-WA0055.jpg"/>
          <p:cNvPicPr>
            <a:picLocks noChangeAspect="1" noChangeArrowheads="1"/>
          </p:cNvPicPr>
          <p:nvPr/>
        </p:nvPicPr>
        <p:blipFill>
          <a:blip r:embed="rId5"/>
          <a:srcRect l="29761" t="9523" r="5060" b="22222"/>
          <a:stretch>
            <a:fillRect/>
          </a:stretch>
        </p:blipFill>
        <p:spPr bwMode="auto">
          <a:xfrm>
            <a:off x="0" y="3786166"/>
            <a:ext cx="4214810" cy="3071834"/>
          </a:xfrm>
          <a:prstGeom prst="rect">
            <a:avLst/>
          </a:prstGeom>
          <a:noFill/>
        </p:spPr>
      </p:pic>
      <p:pic>
        <p:nvPicPr>
          <p:cNvPr id="2054" name="Picture 6" descr="C:\Users\ww\Desktop\7  картики\IMG-20201130-WA0079.jpg"/>
          <p:cNvPicPr>
            <a:picLocks noChangeAspect="1" noChangeArrowheads="1"/>
          </p:cNvPicPr>
          <p:nvPr/>
        </p:nvPicPr>
        <p:blipFill>
          <a:blip r:embed="rId6"/>
          <a:srcRect l="7935" b="16666"/>
          <a:stretch>
            <a:fillRect/>
          </a:stretch>
        </p:blipFill>
        <p:spPr bwMode="auto">
          <a:xfrm>
            <a:off x="3428992" y="0"/>
            <a:ext cx="3143272" cy="4286256"/>
          </a:xfrm>
          <a:prstGeom prst="rect">
            <a:avLst/>
          </a:prstGeom>
          <a:noFill/>
        </p:spPr>
      </p:pic>
      <p:pic>
        <p:nvPicPr>
          <p:cNvPr id="2055" name="Picture 7" descr="C:\Users\ww\Desktop\7  картики\IMG-20201126-WA0101.jpg"/>
          <p:cNvPicPr>
            <a:picLocks noChangeAspect="1" noChangeArrowheads="1"/>
          </p:cNvPicPr>
          <p:nvPr/>
        </p:nvPicPr>
        <p:blipFill>
          <a:blip r:embed="rId7"/>
          <a:srcRect l="11702" t="8333" b="19444"/>
          <a:stretch>
            <a:fillRect/>
          </a:stretch>
        </p:blipFill>
        <p:spPr bwMode="auto">
          <a:xfrm>
            <a:off x="2000232" y="3590787"/>
            <a:ext cx="5214974" cy="3267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ww\Desktop\7  картики\фон\1579620585_32-p-foni-na-temu-fiziki-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9267159" flipV="1">
            <a:off x="310710" y="1402394"/>
            <a:ext cx="7226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Тыңдағандарыңызға рахмет!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ww\Desktop\7  картики\фон\1579620582_47-p-foni-na-temu-fiziki-1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ww\Desktop\7  картики\фон\1602826075_9d138234937f97b770968f231ddd40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928934"/>
            <a:ext cx="7639465" cy="4208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14348" y="285728"/>
            <a:ext cx="735811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kk-KZ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Қашықтықтан оқытуда </a:t>
            </a:r>
          </a:p>
          <a:p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физика </a:t>
            </a:r>
            <a:r>
              <a:rPr lang="ru-RU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пәнінен   зертханалық </a:t>
            </a: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практикалық  жұмыстарды ұйымдастыру әдістері</a:t>
            </a: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ww\Desktop\7  картики\фон\1579620618_31-p-foni-na-temu-fiziki-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C:\Users\ww\Desktop\7  картики\фон\1587039641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643934" cy="6357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3.infourok.ru/uploads/ex/0ff7/0005057e-62c9861a/hello_html_68a83e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81204" cy="2072145"/>
          </a:xfrm>
          <a:prstGeom prst="rect">
            <a:avLst/>
          </a:prstGeom>
          <a:noFill/>
        </p:spPr>
      </p:pic>
      <p:pic>
        <p:nvPicPr>
          <p:cNvPr id="17414" name="Picture 6" descr="http://new.morigov.ru/wp-content/uploads/2016/02/1005491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28860" y="2071678"/>
            <a:ext cx="37862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Физика – табиғат туралы ғылым</a:t>
            </a:r>
          </a:p>
          <a:p>
            <a:pPr algn="ctr"/>
            <a:endParaRPr lang="kk-KZ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7422" y="214290"/>
            <a:ext cx="2857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7 сынып </a:t>
            </a:r>
          </a:p>
          <a:p>
            <a:pPr algn="ctr"/>
            <a:r>
              <a:rPr lang="kk-KZ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Жаңа пәнге кіріспе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488" y="57148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20484" name="Picture 4" descr="https://ds04.infourok.ru/uploads/ex/0d83/00162d92-2a86fb19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358345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ww\Desktop\7  картики\фон\1579620618_31-p-foni-na-temu-fiziki-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5729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2976" y="857232"/>
            <a:ext cx="35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1214422"/>
          <a:ext cx="9144000" cy="6097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4621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зертхана </a:t>
                      </a:r>
                      <a:r>
                        <a:rPr lang="kk-KZ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жұмысы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оқу </a:t>
                      </a:r>
                      <a:r>
                        <a:rPr lang="kk-KZ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мақсаттары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888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№1 зертханалық жұмыс. «Кішкентай денелердің өлшемін анықтау»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7.1.3.2 – кішкентай денелердің өлшемін қатарлау әдісі арқылы анықтау;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7.1.3.3 – физика кабинетінде қауіпсіздік ережелерін білу және сақтау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583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№2-зертханалық жұмыс. «Физикалық шамаларды өлшеу»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7.1.3.1 – дененің ұзындығын, көлемін, температурасын және уақытты өлшеу, өлшеу нәтижелерін аспаптардың қателіктерін есепке ала отырып жазу; 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82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№3 зертханалық  жұмыс. «Сұйықтар мен қатты денелердің тығыздығын анықтау»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7.1.3.3 – физика кабинетінде қауіпсіздік ережелерін білу және сақтау.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7.2.2.14 – сұйықтар мен қатты денелердің тығыздығын тәжірибе арқылы анықтау;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28572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kk-KZ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kk-KZ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7 сынып бойынша жасалған жұмыстар тізімі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ww\Desktop\7  картики\фон\1579620605_44-p-foni-na-temu-fiziki-1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2910" y="214290"/>
            <a:ext cx="700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№1 жұмысқа ұсынылатын заттар тізімі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ww\Desktop\7  картики\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285752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ww\Desktop\7  картики\ri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928670"/>
            <a:ext cx="2262921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ww\Desktop\7  картики\y_shutterstock_149906669-727x5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142984"/>
            <a:ext cx="2571768" cy="159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ww\Desktop\7  картики\3a8dbc7af2a24512c51efa86925d0d7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60" y="2857496"/>
            <a:ext cx="485778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C:\Users\ww\Desktop\7  картики\depositphotos_14163280-stock-photo-measuring-wooden-ruler.jpg"/>
          <p:cNvPicPr>
            <a:picLocks noChangeAspect="1" noChangeArrowheads="1"/>
          </p:cNvPicPr>
          <p:nvPr/>
        </p:nvPicPr>
        <p:blipFill>
          <a:blip r:embed="rId7"/>
          <a:srcRect l="3750" t="27685" r="3749" b="27013"/>
          <a:stretch>
            <a:fillRect/>
          </a:stretch>
        </p:blipFill>
        <p:spPr bwMode="auto">
          <a:xfrm>
            <a:off x="357158" y="5572116"/>
            <a:ext cx="4429156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ww\Desktop\7  картики\IMG-20201028-WA0045.jpg"/>
          <p:cNvPicPr>
            <a:picLocks noChangeAspect="1" noChangeArrowheads="1"/>
          </p:cNvPicPr>
          <p:nvPr/>
        </p:nvPicPr>
        <p:blipFill>
          <a:blip r:embed="rId8"/>
          <a:srcRect l="9014" t="34093" r="32392" b="53280"/>
          <a:stretch>
            <a:fillRect/>
          </a:stretch>
        </p:blipFill>
        <p:spPr bwMode="auto">
          <a:xfrm>
            <a:off x="4929190" y="5429264"/>
            <a:ext cx="4214810" cy="14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ww\Desktop\7  картики\фон\1579620618_31-p-foni-na-temu-fiziki-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2976" y="857232"/>
            <a:ext cx="35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  <a:p>
            <a:endParaRPr lang="kk-KZ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571604" y="571480"/>
            <a:ext cx="3938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Оқушылардың жұмыстары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ww\Desktop\7  картики\IMG-20200916-WA0159.jpg"/>
          <p:cNvPicPr>
            <a:picLocks noChangeAspect="1" noChangeArrowheads="1"/>
          </p:cNvPicPr>
          <p:nvPr/>
        </p:nvPicPr>
        <p:blipFill>
          <a:blip r:embed="rId3"/>
          <a:srcRect l="18992" t="28378" b="24324"/>
          <a:stretch>
            <a:fillRect/>
          </a:stretch>
        </p:blipFill>
        <p:spPr bwMode="auto">
          <a:xfrm>
            <a:off x="214282" y="1142984"/>
            <a:ext cx="4286280" cy="1785950"/>
          </a:xfrm>
          <a:prstGeom prst="rect">
            <a:avLst/>
          </a:prstGeom>
          <a:noFill/>
        </p:spPr>
      </p:pic>
      <p:pic>
        <p:nvPicPr>
          <p:cNvPr id="21507" name="Picture 3" descr="C:\Users\ww\Desktop\7  картики\IMG-20200916-WA0161.jpg"/>
          <p:cNvPicPr>
            <a:picLocks noChangeAspect="1" noChangeArrowheads="1"/>
          </p:cNvPicPr>
          <p:nvPr/>
        </p:nvPicPr>
        <p:blipFill>
          <a:blip r:embed="rId4"/>
          <a:srcRect l="23256" t="32759"/>
          <a:stretch>
            <a:fillRect/>
          </a:stretch>
        </p:blipFill>
        <p:spPr bwMode="auto">
          <a:xfrm>
            <a:off x="357158" y="3714752"/>
            <a:ext cx="3857652" cy="2500330"/>
          </a:xfrm>
          <a:prstGeom prst="rect">
            <a:avLst/>
          </a:prstGeom>
          <a:noFill/>
        </p:spPr>
      </p:pic>
      <p:pic>
        <p:nvPicPr>
          <p:cNvPr id="21508" name="Picture 4" descr="C:\Users\ww\Desktop\7  картики\IMG-20200916-WA0160.jpg"/>
          <p:cNvPicPr>
            <a:picLocks noChangeAspect="1" noChangeArrowheads="1"/>
          </p:cNvPicPr>
          <p:nvPr/>
        </p:nvPicPr>
        <p:blipFill>
          <a:blip r:embed="rId5"/>
          <a:srcRect l="30620" t="40100" b="11027"/>
          <a:stretch>
            <a:fillRect/>
          </a:stretch>
        </p:blipFill>
        <p:spPr bwMode="auto">
          <a:xfrm>
            <a:off x="5286380" y="1357298"/>
            <a:ext cx="3571900" cy="2143140"/>
          </a:xfrm>
          <a:prstGeom prst="rect">
            <a:avLst/>
          </a:prstGeom>
          <a:noFill/>
        </p:spPr>
      </p:pic>
      <p:pic>
        <p:nvPicPr>
          <p:cNvPr id="9" name="Picture 3" descr="C:\Users\ww\Desktop\7  картики\IMG-20201028-WA0045.jpg"/>
          <p:cNvPicPr>
            <a:picLocks noChangeAspect="1" noChangeArrowheads="1"/>
          </p:cNvPicPr>
          <p:nvPr/>
        </p:nvPicPr>
        <p:blipFill>
          <a:blip r:embed="rId6"/>
          <a:srcRect l="6761" t="62504" r="36899" b="28025"/>
          <a:stretch>
            <a:fillRect/>
          </a:stretch>
        </p:blipFill>
        <p:spPr bwMode="auto">
          <a:xfrm>
            <a:off x="4572000" y="3786190"/>
            <a:ext cx="428624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349</Words>
  <PresentationFormat>Экран (4:3)</PresentationFormat>
  <Paragraphs>75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8 сыныптар бойынша зертхана жұмыстары </vt:lpstr>
      <vt:lpstr>Слайд 20</vt:lpstr>
      <vt:lpstr>9 сыныптар бойынша  зертханалық практикалық  жұмыстар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АЛЬБИНА</dc:creator>
  <cp:lastModifiedBy>ww</cp:lastModifiedBy>
  <cp:revision>54</cp:revision>
  <dcterms:created xsi:type="dcterms:W3CDTF">2020-11-30T14:56:50Z</dcterms:created>
  <dcterms:modified xsi:type="dcterms:W3CDTF">2020-12-03T15:30:17Z</dcterms:modified>
</cp:coreProperties>
</file>