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3"/>
  </p:notesMasterIdLst>
  <p:sldIdLst>
    <p:sldId id="256" r:id="rId2"/>
    <p:sldId id="257" r:id="rId3"/>
    <p:sldId id="259" r:id="rId4"/>
    <p:sldId id="263" r:id="rId5"/>
    <p:sldId id="264" r:id="rId6"/>
    <p:sldId id="265" r:id="rId7"/>
    <p:sldId id="266" r:id="rId8"/>
    <p:sldId id="258" r:id="rId9"/>
    <p:sldId id="262" r:id="rId10"/>
    <p:sldId id="261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6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E208C-31FD-4650-94F2-76A4DD6E63DA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D38EF-217A-4880-935B-EEA6461CA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22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38EF-217A-4880-935B-EEA6461CAAB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63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38EF-217A-4880-935B-EEA6461CAAB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734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5939-9BF5-4B54-BE41-1700C1F23EFC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6601-7F61-4883-9EF0-C366CF222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4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5939-9BF5-4B54-BE41-1700C1F23EFC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6601-7F61-4883-9EF0-C366CF222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16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5939-9BF5-4B54-BE41-1700C1F23EFC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6601-7F61-4883-9EF0-C366CF22232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4884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5939-9BF5-4B54-BE41-1700C1F23EFC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6601-7F61-4883-9EF0-C366CF222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104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5939-9BF5-4B54-BE41-1700C1F23EFC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6601-7F61-4883-9EF0-C366CF22232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0597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5939-9BF5-4B54-BE41-1700C1F23EFC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6601-7F61-4883-9EF0-C366CF222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381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5939-9BF5-4B54-BE41-1700C1F23EFC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6601-7F61-4883-9EF0-C366CF222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782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5939-9BF5-4B54-BE41-1700C1F23EFC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6601-7F61-4883-9EF0-C366CF222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98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5939-9BF5-4B54-BE41-1700C1F23EFC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6601-7F61-4883-9EF0-C366CF222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9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5939-9BF5-4B54-BE41-1700C1F23EFC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6601-7F61-4883-9EF0-C366CF222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38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5939-9BF5-4B54-BE41-1700C1F23EFC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6601-7F61-4883-9EF0-C366CF222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5939-9BF5-4B54-BE41-1700C1F23EFC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6601-7F61-4883-9EF0-C366CF222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71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5939-9BF5-4B54-BE41-1700C1F23EFC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6601-7F61-4883-9EF0-C366CF222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38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5939-9BF5-4B54-BE41-1700C1F23EFC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6601-7F61-4883-9EF0-C366CF222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62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5939-9BF5-4B54-BE41-1700C1F23EFC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6601-7F61-4883-9EF0-C366CF222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326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5939-9BF5-4B54-BE41-1700C1F23EFC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16601-7F61-4883-9EF0-C366CF222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242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75939-9BF5-4B54-BE41-1700C1F23EFC}" type="datetimeFigureOut">
              <a:rPr lang="ru-RU" smtClean="0"/>
              <a:t>10.12.2020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6F16601-7F61-4883-9EF0-C366CF2223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465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6561" y="126609"/>
            <a:ext cx="9564209" cy="2166425"/>
          </a:xfrm>
        </p:spPr>
        <p:txBody>
          <a:bodyPr/>
          <a:lstStyle/>
          <a:p>
            <a:pPr algn="l"/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Қашықтықтан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жағдайында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ұйымдастырудың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7957" y="2447778"/>
            <a:ext cx="7821637" cy="4121834"/>
          </a:xfrm>
        </p:spPr>
        <p:txBody>
          <a:bodyPr/>
          <a:lstStyle/>
          <a:p>
            <a:r>
              <a:rPr lang="ru-RU" dirty="0" err="1"/>
              <a:t>Қашықтықтан</a:t>
            </a:r>
            <a:r>
              <a:rPr lang="ru-RU" dirty="0"/>
              <a:t> </a:t>
            </a:r>
            <a:r>
              <a:rPr lang="ru-RU" dirty="0" err="1"/>
              <a:t>оқыту</a:t>
            </a:r>
            <a:r>
              <a:rPr lang="ru-RU" dirty="0"/>
              <a:t> </a:t>
            </a:r>
            <a:r>
              <a:rPr lang="ru-RU" dirty="0" err="1" smtClean="0"/>
              <a:t>жағдайында</a:t>
            </a:r>
            <a:r>
              <a:rPr lang="ru-RU" dirty="0" smtClean="0"/>
              <a:t> </a:t>
            </a:r>
            <a:r>
              <a:rPr lang="ru-RU" dirty="0" err="1" smtClean="0"/>
              <a:t>ағылшын</a:t>
            </a:r>
            <a:r>
              <a:rPr lang="ru-RU" dirty="0" smtClean="0"/>
              <a:t> </a:t>
            </a:r>
            <a:r>
              <a:rPr lang="ru-RU" dirty="0"/>
              <a:t> </a:t>
            </a:r>
            <a:r>
              <a:rPr lang="ru-RU" dirty="0" err="1"/>
              <a:t>тілі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/>
              <a:t>сабақтарын</a:t>
            </a:r>
            <a:r>
              <a:rPr lang="ru-RU" dirty="0"/>
              <a:t> </a:t>
            </a:r>
            <a:r>
              <a:rPr lang="ru-RU" dirty="0" err="1"/>
              <a:t>ұйымдастырудың</a:t>
            </a:r>
            <a:r>
              <a:rPr lang="ru-RU" dirty="0"/>
              <a:t> </a:t>
            </a:r>
            <a:r>
              <a:rPr lang="ru-RU" dirty="0" err="1"/>
              <a:t>маңызды</a:t>
            </a:r>
            <a:r>
              <a:rPr lang="ru-RU" dirty="0"/>
              <a:t> </a:t>
            </a:r>
            <a:r>
              <a:rPr lang="ru-RU" dirty="0" err="1"/>
              <a:t>мәселелері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</a:t>
            </a:r>
            <a:r>
              <a:rPr lang="ru-RU" dirty="0" err="1"/>
              <a:t>мұғалімдермен</a:t>
            </a:r>
            <a:r>
              <a:rPr lang="ru-RU" dirty="0"/>
              <a:t> </a:t>
            </a:r>
            <a:r>
              <a:rPr lang="ru-RU" dirty="0" err="1"/>
              <a:t>іс-тәжірибе</a:t>
            </a:r>
            <a:r>
              <a:rPr lang="ru-RU" dirty="0"/>
              <a:t> </a:t>
            </a:r>
            <a:r>
              <a:rPr lang="ru-RU" dirty="0" err="1" smtClean="0"/>
              <a:t>алмасуы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" t="4730" r="8103" b="5329"/>
          <a:stretch/>
        </p:blipFill>
        <p:spPr>
          <a:xfrm>
            <a:off x="559737" y="3892991"/>
            <a:ext cx="3478107" cy="2444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299" y="3467476"/>
            <a:ext cx="3653828" cy="274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961299" y="6337426"/>
            <a:ext cx="4984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/>
              <a:t>Ағылшын тілі пәні мұғалімі: Сеилбекова А.К.</a:t>
            </a:r>
          </a:p>
        </p:txBody>
      </p:sp>
    </p:spTree>
    <p:extLst>
      <p:ext uri="{BB962C8B-B14F-4D97-AF65-F5344CB8AC3E}">
        <p14:creationId xmlns:p14="http://schemas.microsoft.com/office/powerpoint/2010/main" val="1143846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8714" r="30346" b="2640"/>
          <a:stretch/>
        </p:blipFill>
        <p:spPr>
          <a:xfrm>
            <a:off x="3186819" y="166305"/>
            <a:ext cx="3114393" cy="23550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993" y="2926080"/>
            <a:ext cx="1630668" cy="35331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510" y="166305"/>
            <a:ext cx="1748712" cy="3788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418" y="2926080"/>
            <a:ext cx="1698569" cy="34950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63" y="166305"/>
            <a:ext cx="2009235" cy="3444843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38680" y="3595111"/>
            <a:ext cx="3242817" cy="18181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k-KZ" sz="4000" dirty="0" smtClean="0">
                <a:solidFill>
                  <a:srgbClr val="00B050"/>
                </a:solidFill>
              </a:rPr>
              <a:t>«</a:t>
            </a:r>
            <a:r>
              <a:rPr lang="en-US" sz="4000" dirty="0" err="1" smtClean="0">
                <a:solidFill>
                  <a:srgbClr val="00B050"/>
                </a:solidFill>
              </a:rPr>
              <a:t>WhatsApp</a:t>
            </a:r>
            <a:r>
              <a:rPr lang="kk-KZ" sz="4000" dirty="0" smtClean="0">
                <a:solidFill>
                  <a:srgbClr val="00B050"/>
                </a:solidFill>
              </a:rPr>
              <a:t>»</a:t>
            </a:r>
            <a:r>
              <a:rPr lang="en-US" sz="4000" dirty="0" smtClean="0">
                <a:solidFill>
                  <a:srgbClr val="00B050"/>
                </a:solidFill>
              </a:rPr>
              <a:t> </a:t>
            </a:r>
            <a:r>
              <a:rPr lang="kk-KZ" sz="4000" dirty="0" smtClean="0">
                <a:solidFill>
                  <a:srgbClr val="00B050"/>
                </a:solidFill>
              </a:rPr>
              <a:t>арқылы кері байланыс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1" b="6900"/>
          <a:stretch/>
        </p:blipFill>
        <p:spPr>
          <a:xfrm>
            <a:off x="7272503" y="4035458"/>
            <a:ext cx="1755077" cy="23857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" y="5413276"/>
            <a:ext cx="2546253" cy="12750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0220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2" y="0"/>
            <a:ext cx="8345318" cy="6569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636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2564" y="-190122"/>
            <a:ext cx="8535880" cy="2725093"/>
          </a:xfrm>
        </p:spPr>
        <p:txBody>
          <a:bodyPr/>
          <a:lstStyle/>
          <a:p>
            <a:pPr algn="l"/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өзекті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 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процесін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ұйымдастырудың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формасының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қашықтан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оқытудың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маңыздылығы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ерекшеліктері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нормативтік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құжаттарына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қашықтықтан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жағдайында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ағылшын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сабақтарын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ұйымдастырудың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мұғалімдердің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іс-тәжірибе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алмасуы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асырылады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3" y="2747133"/>
            <a:ext cx="6573606" cy="374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08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16" y="566083"/>
            <a:ext cx="8151861" cy="543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96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2217" y="488888"/>
            <a:ext cx="6132450" cy="1923271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content of the lesson-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құрылымы:</a:t>
            </a:r>
            <a:b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Greeting. 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Organization moment.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3.The main part of the lesson- theme, vocabulary, rules, practice work, use of English.</a:t>
            </a:r>
            <a:b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Feedback.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350" y="129011"/>
            <a:ext cx="2999761" cy="2000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s://fsd.videouroki.net/html/2017/04/03/v_58e26e4ebc118/99685765_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21" y="2577514"/>
            <a:ext cx="3142890" cy="177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61" y="4792110"/>
            <a:ext cx="2873550" cy="16163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05" y="4640491"/>
            <a:ext cx="2147194" cy="1919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625" y="2179788"/>
            <a:ext cx="2224705" cy="31460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988" y="2252640"/>
            <a:ext cx="2433148" cy="226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96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79" y="280658"/>
            <a:ext cx="2425632" cy="52555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70" y="190123"/>
            <a:ext cx="2233420" cy="48390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84" y="190123"/>
            <a:ext cx="2448068" cy="5304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68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169" y="2404534"/>
            <a:ext cx="2055446" cy="44534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79" y="2505966"/>
            <a:ext cx="1961816" cy="42506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349" y="797124"/>
            <a:ext cx="1769605" cy="38341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49" y="380244"/>
            <a:ext cx="1991066" cy="4313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050" y="932507"/>
            <a:ext cx="3992578" cy="143321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24349" y="15079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Қашықтықтан оқыту бойынша </a:t>
            </a:r>
            <a:b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Кері байланыс түрлері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874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48" y="307818"/>
            <a:ext cx="2776629" cy="60160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61" y="301825"/>
            <a:ext cx="2378256" cy="5152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828" y="1901272"/>
            <a:ext cx="2287721" cy="49567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761" y="482892"/>
            <a:ext cx="2102475" cy="45553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387" y="109727"/>
            <a:ext cx="2218100" cy="15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72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" t="1" r="32426" b="46000"/>
          <a:stretch/>
        </p:blipFill>
        <p:spPr>
          <a:xfrm>
            <a:off x="986828" y="376485"/>
            <a:ext cx="5441132" cy="3500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4" y="3876580"/>
            <a:ext cx="3364679" cy="22407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997" y="2991038"/>
            <a:ext cx="3440137" cy="19283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82" y="311495"/>
            <a:ext cx="3118919" cy="23391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81" y="4646125"/>
            <a:ext cx="2615445" cy="1471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0459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13" y="887423"/>
            <a:ext cx="8715469" cy="490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04717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300</TotalTime>
  <Words>43</Words>
  <Application>Microsoft Office PowerPoint</Application>
  <PresentationFormat>Широкоэкранный</PresentationFormat>
  <Paragraphs>9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Грань</vt:lpstr>
      <vt:lpstr>«Қашықтықтан оқыту жағдайында сабақты тиімді ұйымдастырудың жолдары»</vt:lpstr>
      <vt:lpstr>Қазіргі таңда өзекті   оқу процесін ұйымдастырудың жаңа формасының бірі – қашықтан оқытудың маңыздылығы мен ерекшеліктері, нормативтік құжаттарына сәйкес, қашықтықтан оқыту жағдайында ағылшын  тілі  сабақтарын ұйымдастырудың маңызды мәселелері бойынша мұғалімдердің  тиімді   іс-тәжірибе алмасуы жүзеге асырылады.</vt:lpstr>
      <vt:lpstr>Презентация PowerPoint</vt:lpstr>
      <vt:lpstr>The content of the lesson- Сабақ құрылымы: 1. Greeting.  2.  Organization moment. 3.The main part of the lesson- theme, vocabulary, rules, practice work, use of English. 4. Feedback.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«Қашықтықтан оқыту жағдайында сабақты тиімді ұйымдастырудың жолдары»</dc:title>
  <dc:creator>w2</dc:creator>
  <cp:lastModifiedBy>w2</cp:lastModifiedBy>
  <cp:revision>24</cp:revision>
  <dcterms:created xsi:type="dcterms:W3CDTF">2020-12-09T17:02:30Z</dcterms:created>
  <dcterms:modified xsi:type="dcterms:W3CDTF">2020-12-10T16:12:17Z</dcterms:modified>
</cp:coreProperties>
</file>